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sldIdLst>
    <p:sldId id="261" r:id="rId5"/>
    <p:sldId id="263" r:id="rId6"/>
    <p:sldId id="264" r:id="rId7"/>
    <p:sldId id="265" r:id="rId8"/>
    <p:sldId id="267" r:id="rId9"/>
    <p:sldId id="268" r:id="rId10"/>
    <p:sldId id="269" r:id="rId11"/>
    <p:sldId id="266" r:id="rId12"/>
    <p:sldId id="270" r:id="rId13"/>
    <p:sldId id="271" r:id="rId14"/>
    <p:sldId id="273" r:id="rId15"/>
    <p:sldId id="272" r:id="rId16"/>
    <p:sldId id="274" r:id="rId17"/>
    <p:sldId id="275" r:id="rId18"/>
    <p:sldId id="276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7B6DD5-AB6B-4F36-A5D1-53AB7EFF05B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3E11FEEC-8958-4874-A7AC-4EC797358D16}">
      <dgm:prSet phldrT="[Text]"/>
      <dgm:spPr/>
      <dgm:t>
        <a:bodyPr/>
        <a:lstStyle/>
        <a:p>
          <a:r>
            <a:rPr lang="en-CA" dirty="0"/>
            <a:t>Extract sound features</a:t>
          </a:r>
        </a:p>
      </dgm:t>
    </dgm:pt>
    <dgm:pt modelId="{F5F4CCE5-8574-442D-8D4A-D7A25D1A75C0}" type="parTrans" cxnId="{CA017478-302B-4F5C-AD35-2C6C36CCEA45}">
      <dgm:prSet/>
      <dgm:spPr/>
      <dgm:t>
        <a:bodyPr/>
        <a:lstStyle/>
        <a:p>
          <a:endParaRPr lang="en-CA"/>
        </a:p>
      </dgm:t>
    </dgm:pt>
    <dgm:pt modelId="{4B75C55A-3F74-4E21-BEC9-9DCBB7BFFF28}" type="sibTrans" cxnId="{CA017478-302B-4F5C-AD35-2C6C36CCEA45}">
      <dgm:prSet/>
      <dgm:spPr/>
      <dgm:t>
        <a:bodyPr/>
        <a:lstStyle/>
        <a:p>
          <a:endParaRPr lang="en-CA"/>
        </a:p>
      </dgm:t>
    </dgm:pt>
    <dgm:pt modelId="{2B3A1298-79BB-466C-B151-5E3A48228EC8}">
      <dgm:prSet phldrT="[Text]"/>
      <dgm:spPr/>
      <dgm:t>
        <a:bodyPr/>
        <a:lstStyle/>
        <a:p>
          <a:r>
            <a:rPr lang="en-CA" dirty="0"/>
            <a:t>Preprocess and transform the dataset</a:t>
          </a:r>
        </a:p>
      </dgm:t>
    </dgm:pt>
    <dgm:pt modelId="{00B6E377-7A9B-4D27-8FA9-07E4273A953C}" type="parTrans" cxnId="{2D82CEC8-BB31-4816-AC22-8DE5302269DC}">
      <dgm:prSet/>
      <dgm:spPr/>
      <dgm:t>
        <a:bodyPr/>
        <a:lstStyle/>
        <a:p>
          <a:endParaRPr lang="en-CA"/>
        </a:p>
      </dgm:t>
    </dgm:pt>
    <dgm:pt modelId="{FAC34FD5-E92A-4C00-BE57-E1F9EBB9BF88}" type="sibTrans" cxnId="{2D82CEC8-BB31-4816-AC22-8DE5302269DC}">
      <dgm:prSet/>
      <dgm:spPr/>
      <dgm:t>
        <a:bodyPr/>
        <a:lstStyle/>
        <a:p>
          <a:endParaRPr lang="en-CA"/>
        </a:p>
      </dgm:t>
    </dgm:pt>
    <dgm:pt modelId="{141DB3F7-6737-4068-91A1-8A97085EDB9E}">
      <dgm:prSet phldrT="[Text]"/>
      <dgm:spPr/>
      <dgm:t>
        <a:bodyPr/>
        <a:lstStyle/>
        <a:p>
          <a:r>
            <a:rPr lang="en-CA" dirty="0"/>
            <a:t>Apply the Neural Network (</a:t>
          </a:r>
          <a:r>
            <a:rPr lang="en-CA" dirty="0" err="1"/>
            <a:t>Keras</a:t>
          </a:r>
          <a:r>
            <a:rPr lang="en-CA" dirty="0"/>
            <a:t>)</a:t>
          </a:r>
        </a:p>
        <a:p>
          <a:r>
            <a:rPr lang="en-CA" dirty="0" err="1"/>
            <a:t>Tensorflow</a:t>
          </a:r>
          <a:r>
            <a:rPr lang="en-CA" dirty="0"/>
            <a:t> backend</a:t>
          </a:r>
        </a:p>
      </dgm:t>
    </dgm:pt>
    <dgm:pt modelId="{450C93CF-1BB4-4FF8-B8DF-4D277A5AA0F7}" type="parTrans" cxnId="{5D6DC7BF-2FBC-4022-B66B-9287D0F2ED41}">
      <dgm:prSet/>
      <dgm:spPr/>
      <dgm:t>
        <a:bodyPr/>
        <a:lstStyle/>
        <a:p>
          <a:endParaRPr lang="en-CA"/>
        </a:p>
      </dgm:t>
    </dgm:pt>
    <dgm:pt modelId="{9988FB6A-7184-4AB6-A96D-BB195A750283}" type="sibTrans" cxnId="{5D6DC7BF-2FBC-4022-B66B-9287D0F2ED41}">
      <dgm:prSet/>
      <dgm:spPr/>
      <dgm:t>
        <a:bodyPr/>
        <a:lstStyle/>
        <a:p>
          <a:endParaRPr lang="en-CA"/>
        </a:p>
      </dgm:t>
    </dgm:pt>
    <dgm:pt modelId="{64494C7A-5389-4F83-97DD-0197A004359C}">
      <dgm:prSet phldrT="[Text]"/>
      <dgm:spPr/>
      <dgm:t>
        <a:bodyPr/>
        <a:lstStyle/>
        <a:p>
          <a:r>
            <a:rPr lang="en-CA" dirty="0"/>
            <a:t>Prediction</a:t>
          </a:r>
        </a:p>
      </dgm:t>
    </dgm:pt>
    <dgm:pt modelId="{7D8D54CB-950E-4765-9B23-9F62AC0C1CF4}" type="parTrans" cxnId="{193BD28B-8821-4C40-A638-76925D73A7D9}">
      <dgm:prSet/>
      <dgm:spPr/>
      <dgm:t>
        <a:bodyPr/>
        <a:lstStyle/>
        <a:p>
          <a:endParaRPr lang="en-CA"/>
        </a:p>
      </dgm:t>
    </dgm:pt>
    <dgm:pt modelId="{1745815B-9D5F-48FE-8586-A4A54C8DBF6B}" type="sibTrans" cxnId="{193BD28B-8821-4C40-A638-76925D73A7D9}">
      <dgm:prSet/>
      <dgm:spPr/>
      <dgm:t>
        <a:bodyPr/>
        <a:lstStyle/>
        <a:p>
          <a:endParaRPr lang="en-CA"/>
        </a:p>
      </dgm:t>
    </dgm:pt>
    <dgm:pt modelId="{6110C474-4E18-452A-A13C-4FB34AF93F0C}">
      <dgm:prSet phldrT="[Text]"/>
      <dgm:spPr/>
      <dgm:t>
        <a:bodyPr/>
        <a:lstStyle/>
        <a:p>
          <a:r>
            <a:rPr lang="en-CA" dirty="0"/>
            <a:t>Calculate accuracy matrix</a:t>
          </a:r>
        </a:p>
      </dgm:t>
    </dgm:pt>
    <dgm:pt modelId="{4A76670B-5280-4353-9A82-BD9E14AE273F}" type="parTrans" cxnId="{FF81688A-9414-42AB-B685-575B97B64F06}">
      <dgm:prSet/>
      <dgm:spPr/>
      <dgm:t>
        <a:bodyPr/>
        <a:lstStyle/>
        <a:p>
          <a:endParaRPr lang="en-CA"/>
        </a:p>
      </dgm:t>
    </dgm:pt>
    <dgm:pt modelId="{2F9CE4D7-C788-40E6-8F49-04FFA3474CA5}" type="sibTrans" cxnId="{FF81688A-9414-42AB-B685-575B97B64F06}">
      <dgm:prSet/>
      <dgm:spPr/>
      <dgm:t>
        <a:bodyPr/>
        <a:lstStyle/>
        <a:p>
          <a:endParaRPr lang="en-CA"/>
        </a:p>
      </dgm:t>
    </dgm:pt>
    <dgm:pt modelId="{D4A8E6AF-EC9A-4328-84F9-2B80397CD4AC}" type="pres">
      <dgm:prSet presAssocID="{A07B6DD5-AB6B-4F36-A5D1-53AB7EFF05BA}" presName="CompostProcess" presStyleCnt="0">
        <dgm:presLayoutVars>
          <dgm:dir/>
          <dgm:resizeHandles val="exact"/>
        </dgm:presLayoutVars>
      </dgm:prSet>
      <dgm:spPr/>
    </dgm:pt>
    <dgm:pt modelId="{4FBBE6AD-EF48-41C8-81CB-C5E47AA03A55}" type="pres">
      <dgm:prSet presAssocID="{A07B6DD5-AB6B-4F36-A5D1-53AB7EFF05BA}" presName="arrow" presStyleLbl="bgShp" presStyleIdx="0" presStyleCnt="1" custLinFactNeighborX="-325" custLinFactNeighborY="-16697"/>
      <dgm:spPr/>
    </dgm:pt>
    <dgm:pt modelId="{F4A17A02-5936-4F08-907E-3EB70DAB2CC0}" type="pres">
      <dgm:prSet presAssocID="{A07B6DD5-AB6B-4F36-A5D1-53AB7EFF05BA}" presName="linearProcess" presStyleCnt="0"/>
      <dgm:spPr/>
    </dgm:pt>
    <dgm:pt modelId="{B9BC62C2-167A-41DF-BF75-9DA4AB3FE795}" type="pres">
      <dgm:prSet presAssocID="{3E11FEEC-8958-4874-A7AC-4EC797358D16}" presName="textNode" presStyleLbl="node1" presStyleIdx="0" presStyleCnt="5">
        <dgm:presLayoutVars>
          <dgm:bulletEnabled val="1"/>
        </dgm:presLayoutVars>
      </dgm:prSet>
      <dgm:spPr/>
    </dgm:pt>
    <dgm:pt modelId="{E13FD135-D0BD-48D8-90A1-4450A3E8A88C}" type="pres">
      <dgm:prSet presAssocID="{4B75C55A-3F74-4E21-BEC9-9DCBB7BFFF28}" presName="sibTrans" presStyleCnt="0"/>
      <dgm:spPr/>
    </dgm:pt>
    <dgm:pt modelId="{AD5B44D6-3DC6-4763-BE53-748D56932787}" type="pres">
      <dgm:prSet presAssocID="{2B3A1298-79BB-466C-B151-5E3A48228EC8}" presName="textNode" presStyleLbl="node1" presStyleIdx="1" presStyleCnt="5">
        <dgm:presLayoutVars>
          <dgm:bulletEnabled val="1"/>
        </dgm:presLayoutVars>
      </dgm:prSet>
      <dgm:spPr/>
    </dgm:pt>
    <dgm:pt modelId="{3556F176-C881-4C73-BD4E-4EFEA6DFAE8B}" type="pres">
      <dgm:prSet presAssocID="{FAC34FD5-E92A-4C00-BE57-E1F9EBB9BF88}" presName="sibTrans" presStyleCnt="0"/>
      <dgm:spPr/>
    </dgm:pt>
    <dgm:pt modelId="{7EDD9A87-E7AA-469D-BB98-491F784FB587}" type="pres">
      <dgm:prSet presAssocID="{141DB3F7-6737-4068-91A1-8A97085EDB9E}" presName="textNode" presStyleLbl="node1" presStyleIdx="2" presStyleCnt="5">
        <dgm:presLayoutVars>
          <dgm:bulletEnabled val="1"/>
        </dgm:presLayoutVars>
      </dgm:prSet>
      <dgm:spPr/>
    </dgm:pt>
    <dgm:pt modelId="{AA8765EC-0F90-4997-8E71-56FA1C7A58CF}" type="pres">
      <dgm:prSet presAssocID="{9988FB6A-7184-4AB6-A96D-BB195A750283}" presName="sibTrans" presStyleCnt="0"/>
      <dgm:spPr/>
    </dgm:pt>
    <dgm:pt modelId="{D910A9EF-33A1-456E-BBF9-323B670A4EC5}" type="pres">
      <dgm:prSet presAssocID="{64494C7A-5389-4F83-97DD-0197A004359C}" presName="textNode" presStyleLbl="node1" presStyleIdx="3" presStyleCnt="5">
        <dgm:presLayoutVars>
          <dgm:bulletEnabled val="1"/>
        </dgm:presLayoutVars>
      </dgm:prSet>
      <dgm:spPr/>
    </dgm:pt>
    <dgm:pt modelId="{D2EEC790-84AC-4582-965A-38D081CC154E}" type="pres">
      <dgm:prSet presAssocID="{1745815B-9D5F-48FE-8586-A4A54C8DBF6B}" presName="sibTrans" presStyleCnt="0"/>
      <dgm:spPr/>
    </dgm:pt>
    <dgm:pt modelId="{BD4D707D-FF3D-4CC4-9326-F341830C588C}" type="pres">
      <dgm:prSet presAssocID="{6110C474-4E18-452A-A13C-4FB34AF93F0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83DF8706-6299-4A5C-BCA9-979C568AEA03}" type="presOf" srcId="{6110C474-4E18-452A-A13C-4FB34AF93F0C}" destId="{BD4D707D-FF3D-4CC4-9326-F341830C588C}" srcOrd="0" destOrd="0" presId="urn:microsoft.com/office/officeart/2005/8/layout/hProcess9"/>
    <dgm:cxn modelId="{4F18AF36-5619-402C-AFF9-229AC3EABFD6}" type="presOf" srcId="{3E11FEEC-8958-4874-A7AC-4EC797358D16}" destId="{B9BC62C2-167A-41DF-BF75-9DA4AB3FE795}" srcOrd="0" destOrd="0" presId="urn:microsoft.com/office/officeart/2005/8/layout/hProcess9"/>
    <dgm:cxn modelId="{EBB10547-660E-402E-B630-16B4A863204E}" type="presOf" srcId="{64494C7A-5389-4F83-97DD-0197A004359C}" destId="{D910A9EF-33A1-456E-BBF9-323B670A4EC5}" srcOrd="0" destOrd="0" presId="urn:microsoft.com/office/officeart/2005/8/layout/hProcess9"/>
    <dgm:cxn modelId="{CA017478-302B-4F5C-AD35-2C6C36CCEA45}" srcId="{A07B6DD5-AB6B-4F36-A5D1-53AB7EFF05BA}" destId="{3E11FEEC-8958-4874-A7AC-4EC797358D16}" srcOrd="0" destOrd="0" parTransId="{F5F4CCE5-8574-442D-8D4A-D7A25D1A75C0}" sibTransId="{4B75C55A-3F74-4E21-BEC9-9DCBB7BFFF28}"/>
    <dgm:cxn modelId="{FF81688A-9414-42AB-B685-575B97B64F06}" srcId="{A07B6DD5-AB6B-4F36-A5D1-53AB7EFF05BA}" destId="{6110C474-4E18-452A-A13C-4FB34AF93F0C}" srcOrd="4" destOrd="0" parTransId="{4A76670B-5280-4353-9A82-BD9E14AE273F}" sibTransId="{2F9CE4D7-C788-40E6-8F49-04FFA3474CA5}"/>
    <dgm:cxn modelId="{193BD28B-8821-4C40-A638-76925D73A7D9}" srcId="{A07B6DD5-AB6B-4F36-A5D1-53AB7EFF05BA}" destId="{64494C7A-5389-4F83-97DD-0197A004359C}" srcOrd="3" destOrd="0" parTransId="{7D8D54CB-950E-4765-9B23-9F62AC0C1CF4}" sibTransId="{1745815B-9D5F-48FE-8586-A4A54C8DBF6B}"/>
    <dgm:cxn modelId="{E65D14BA-04EA-4D4F-BBE6-97CEF46DAA54}" type="presOf" srcId="{2B3A1298-79BB-466C-B151-5E3A48228EC8}" destId="{AD5B44D6-3DC6-4763-BE53-748D56932787}" srcOrd="0" destOrd="0" presId="urn:microsoft.com/office/officeart/2005/8/layout/hProcess9"/>
    <dgm:cxn modelId="{5D6DC7BF-2FBC-4022-B66B-9287D0F2ED41}" srcId="{A07B6DD5-AB6B-4F36-A5D1-53AB7EFF05BA}" destId="{141DB3F7-6737-4068-91A1-8A97085EDB9E}" srcOrd="2" destOrd="0" parTransId="{450C93CF-1BB4-4FF8-B8DF-4D277A5AA0F7}" sibTransId="{9988FB6A-7184-4AB6-A96D-BB195A750283}"/>
    <dgm:cxn modelId="{2447E0C3-F8FB-436A-B819-6E945DE120CA}" type="presOf" srcId="{A07B6DD5-AB6B-4F36-A5D1-53AB7EFF05BA}" destId="{D4A8E6AF-EC9A-4328-84F9-2B80397CD4AC}" srcOrd="0" destOrd="0" presId="urn:microsoft.com/office/officeart/2005/8/layout/hProcess9"/>
    <dgm:cxn modelId="{2D82CEC8-BB31-4816-AC22-8DE5302269DC}" srcId="{A07B6DD5-AB6B-4F36-A5D1-53AB7EFF05BA}" destId="{2B3A1298-79BB-466C-B151-5E3A48228EC8}" srcOrd="1" destOrd="0" parTransId="{00B6E377-7A9B-4D27-8FA9-07E4273A953C}" sibTransId="{FAC34FD5-E92A-4C00-BE57-E1F9EBB9BF88}"/>
    <dgm:cxn modelId="{7E57C8D8-020A-4B42-A79E-9C96D14D1E56}" type="presOf" srcId="{141DB3F7-6737-4068-91A1-8A97085EDB9E}" destId="{7EDD9A87-E7AA-469D-BB98-491F784FB587}" srcOrd="0" destOrd="0" presId="urn:microsoft.com/office/officeart/2005/8/layout/hProcess9"/>
    <dgm:cxn modelId="{BA5C2F8B-EB4D-4679-A514-70FD8C49F10D}" type="presParOf" srcId="{D4A8E6AF-EC9A-4328-84F9-2B80397CD4AC}" destId="{4FBBE6AD-EF48-41C8-81CB-C5E47AA03A55}" srcOrd="0" destOrd="0" presId="urn:microsoft.com/office/officeart/2005/8/layout/hProcess9"/>
    <dgm:cxn modelId="{79399CEB-41E2-456F-ABB5-52B441F14EF8}" type="presParOf" srcId="{D4A8E6AF-EC9A-4328-84F9-2B80397CD4AC}" destId="{F4A17A02-5936-4F08-907E-3EB70DAB2CC0}" srcOrd="1" destOrd="0" presId="urn:microsoft.com/office/officeart/2005/8/layout/hProcess9"/>
    <dgm:cxn modelId="{2F6CB3AD-0CE6-4EFC-B65C-6BF1B8094715}" type="presParOf" srcId="{F4A17A02-5936-4F08-907E-3EB70DAB2CC0}" destId="{B9BC62C2-167A-41DF-BF75-9DA4AB3FE795}" srcOrd="0" destOrd="0" presId="urn:microsoft.com/office/officeart/2005/8/layout/hProcess9"/>
    <dgm:cxn modelId="{CFC36E47-E81D-4434-825F-E76884DF0905}" type="presParOf" srcId="{F4A17A02-5936-4F08-907E-3EB70DAB2CC0}" destId="{E13FD135-D0BD-48D8-90A1-4450A3E8A88C}" srcOrd="1" destOrd="0" presId="urn:microsoft.com/office/officeart/2005/8/layout/hProcess9"/>
    <dgm:cxn modelId="{CA5C8A02-6934-41F4-BD75-FC731880CBC4}" type="presParOf" srcId="{F4A17A02-5936-4F08-907E-3EB70DAB2CC0}" destId="{AD5B44D6-3DC6-4763-BE53-748D56932787}" srcOrd="2" destOrd="0" presId="urn:microsoft.com/office/officeart/2005/8/layout/hProcess9"/>
    <dgm:cxn modelId="{80BBC0BF-15AC-4B06-84B8-36286BE3A6EF}" type="presParOf" srcId="{F4A17A02-5936-4F08-907E-3EB70DAB2CC0}" destId="{3556F176-C881-4C73-BD4E-4EFEA6DFAE8B}" srcOrd="3" destOrd="0" presId="urn:microsoft.com/office/officeart/2005/8/layout/hProcess9"/>
    <dgm:cxn modelId="{4D22021C-1F74-45C4-A953-97BD73BB48ED}" type="presParOf" srcId="{F4A17A02-5936-4F08-907E-3EB70DAB2CC0}" destId="{7EDD9A87-E7AA-469D-BB98-491F784FB587}" srcOrd="4" destOrd="0" presId="urn:microsoft.com/office/officeart/2005/8/layout/hProcess9"/>
    <dgm:cxn modelId="{6F3072EE-EE40-4121-884C-3E4C480E5AD9}" type="presParOf" srcId="{F4A17A02-5936-4F08-907E-3EB70DAB2CC0}" destId="{AA8765EC-0F90-4997-8E71-56FA1C7A58CF}" srcOrd="5" destOrd="0" presId="urn:microsoft.com/office/officeart/2005/8/layout/hProcess9"/>
    <dgm:cxn modelId="{3CC7285C-71CD-4BC2-AC45-DF99CF046608}" type="presParOf" srcId="{F4A17A02-5936-4F08-907E-3EB70DAB2CC0}" destId="{D910A9EF-33A1-456E-BBF9-323B670A4EC5}" srcOrd="6" destOrd="0" presId="urn:microsoft.com/office/officeart/2005/8/layout/hProcess9"/>
    <dgm:cxn modelId="{A146E2F1-3A74-4B84-A239-0C50574C6E94}" type="presParOf" srcId="{F4A17A02-5936-4F08-907E-3EB70DAB2CC0}" destId="{D2EEC790-84AC-4582-965A-38D081CC154E}" srcOrd="7" destOrd="0" presId="urn:microsoft.com/office/officeart/2005/8/layout/hProcess9"/>
    <dgm:cxn modelId="{8E53233E-AC0A-432E-BA52-C2BD9ACFD577}" type="presParOf" srcId="{F4A17A02-5936-4F08-907E-3EB70DAB2CC0}" destId="{BD4D707D-FF3D-4CC4-9326-F341830C588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7B6DD5-AB6B-4F36-A5D1-53AB7EFF05B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3E11FEEC-8958-4874-A7AC-4EC797358D16}">
      <dgm:prSet phldrT="[Text]"/>
      <dgm:spPr/>
      <dgm:t>
        <a:bodyPr/>
        <a:lstStyle/>
        <a:p>
          <a:r>
            <a:rPr lang="en-CA" dirty="0"/>
            <a:t>Extract sound features</a:t>
          </a:r>
        </a:p>
      </dgm:t>
    </dgm:pt>
    <dgm:pt modelId="{F5F4CCE5-8574-442D-8D4A-D7A25D1A75C0}" type="parTrans" cxnId="{CA017478-302B-4F5C-AD35-2C6C36CCEA45}">
      <dgm:prSet/>
      <dgm:spPr/>
      <dgm:t>
        <a:bodyPr/>
        <a:lstStyle/>
        <a:p>
          <a:endParaRPr lang="en-CA"/>
        </a:p>
      </dgm:t>
    </dgm:pt>
    <dgm:pt modelId="{4B75C55A-3F74-4E21-BEC9-9DCBB7BFFF28}" type="sibTrans" cxnId="{CA017478-302B-4F5C-AD35-2C6C36CCEA45}">
      <dgm:prSet/>
      <dgm:spPr/>
      <dgm:t>
        <a:bodyPr/>
        <a:lstStyle/>
        <a:p>
          <a:endParaRPr lang="en-CA"/>
        </a:p>
      </dgm:t>
    </dgm:pt>
    <dgm:pt modelId="{2B3A1298-79BB-466C-B151-5E3A48228EC8}">
      <dgm:prSet phldrT="[Text]"/>
      <dgm:spPr/>
      <dgm:t>
        <a:bodyPr/>
        <a:lstStyle/>
        <a:p>
          <a:r>
            <a:rPr lang="en-CA" dirty="0"/>
            <a:t>Preprocess and transform the dataset</a:t>
          </a:r>
        </a:p>
      </dgm:t>
    </dgm:pt>
    <dgm:pt modelId="{00B6E377-7A9B-4D27-8FA9-07E4273A953C}" type="parTrans" cxnId="{2D82CEC8-BB31-4816-AC22-8DE5302269DC}">
      <dgm:prSet/>
      <dgm:spPr/>
      <dgm:t>
        <a:bodyPr/>
        <a:lstStyle/>
        <a:p>
          <a:endParaRPr lang="en-CA"/>
        </a:p>
      </dgm:t>
    </dgm:pt>
    <dgm:pt modelId="{FAC34FD5-E92A-4C00-BE57-E1F9EBB9BF88}" type="sibTrans" cxnId="{2D82CEC8-BB31-4816-AC22-8DE5302269DC}">
      <dgm:prSet/>
      <dgm:spPr/>
      <dgm:t>
        <a:bodyPr/>
        <a:lstStyle/>
        <a:p>
          <a:endParaRPr lang="en-CA"/>
        </a:p>
      </dgm:t>
    </dgm:pt>
    <dgm:pt modelId="{141DB3F7-6737-4068-91A1-8A97085EDB9E}">
      <dgm:prSet phldrT="[Text]"/>
      <dgm:spPr/>
      <dgm:t>
        <a:bodyPr/>
        <a:lstStyle/>
        <a:p>
          <a:r>
            <a:rPr lang="en-CA" dirty="0"/>
            <a:t>Apply the Neural Network (</a:t>
          </a:r>
          <a:r>
            <a:rPr lang="en-CA" dirty="0" err="1"/>
            <a:t>Keras</a:t>
          </a:r>
          <a:r>
            <a:rPr lang="en-CA" dirty="0"/>
            <a:t>)</a:t>
          </a:r>
        </a:p>
        <a:p>
          <a:r>
            <a:rPr lang="en-CA" dirty="0" err="1"/>
            <a:t>Tensorflow</a:t>
          </a:r>
          <a:r>
            <a:rPr lang="en-CA" dirty="0"/>
            <a:t> backend</a:t>
          </a:r>
        </a:p>
      </dgm:t>
    </dgm:pt>
    <dgm:pt modelId="{450C93CF-1BB4-4FF8-B8DF-4D277A5AA0F7}" type="parTrans" cxnId="{5D6DC7BF-2FBC-4022-B66B-9287D0F2ED41}">
      <dgm:prSet/>
      <dgm:spPr/>
      <dgm:t>
        <a:bodyPr/>
        <a:lstStyle/>
        <a:p>
          <a:endParaRPr lang="en-CA"/>
        </a:p>
      </dgm:t>
    </dgm:pt>
    <dgm:pt modelId="{9988FB6A-7184-4AB6-A96D-BB195A750283}" type="sibTrans" cxnId="{5D6DC7BF-2FBC-4022-B66B-9287D0F2ED41}">
      <dgm:prSet/>
      <dgm:spPr/>
      <dgm:t>
        <a:bodyPr/>
        <a:lstStyle/>
        <a:p>
          <a:endParaRPr lang="en-CA"/>
        </a:p>
      </dgm:t>
    </dgm:pt>
    <dgm:pt modelId="{64494C7A-5389-4F83-97DD-0197A004359C}">
      <dgm:prSet phldrT="[Text]"/>
      <dgm:spPr/>
      <dgm:t>
        <a:bodyPr/>
        <a:lstStyle/>
        <a:p>
          <a:r>
            <a:rPr lang="en-CA" dirty="0"/>
            <a:t>Prediction</a:t>
          </a:r>
        </a:p>
      </dgm:t>
    </dgm:pt>
    <dgm:pt modelId="{7D8D54CB-950E-4765-9B23-9F62AC0C1CF4}" type="parTrans" cxnId="{193BD28B-8821-4C40-A638-76925D73A7D9}">
      <dgm:prSet/>
      <dgm:spPr/>
      <dgm:t>
        <a:bodyPr/>
        <a:lstStyle/>
        <a:p>
          <a:endParaRPr lang="en-CA"/>
        </a:p>
      </dgm:t>
    </dgm:pt>
    <dgm:pt modelId="{1745815B-9D5F-48FE-8586-A4A54C8DBF6B}" type="sibTrans" cxnId="{193BD28B-8821-4C40-A638-76925D73A7D9}">
      <dgm:prSet/>
      <dgm:spPr/>
      <dgm:t>
        <a:bodyPr/>
        <a:lstStyle/>
        <a:p>
          <a:endParaRPr lang="en-CA"/>
        </a:p>
      </dgm:t>
    </dgm:pt>
    <dgm:pt modelId="{6110C474-4E18-452A-A13C-4FB34AF93F0C}">
      <dgm:prSet phldrT="[Text]"/>
      <dgm:spPr/>
      <dgm:t>
        <a:bodyPr/>
        <a:lstStyle/>
        <a:p>
          <a:r>
            <a:rPr lang="en-CA" dirty="0"/>
            <a:t>Calculate accuracy matrix</a:t>
          </a:r>
        </a:p>
      </dgm:t>
    </dgm:pt>
    <dgm:pt modelId="{4A76670B-5280-4353-9A82-BD9E14AE273F}" type="parTrans" cxnId="{FF81688A-9414-42AB-B685-575B97B64F06}">
      <dgm:prSet/>
      <dgm:spPr/>
      <dgm:t>
        <a:bodyPr/>
        <a:lstStyle/>
        <a:p>
          <a:endParaRPr lang="en-CA"/>
        </a:p>
      </dgm:t>
    </dgm:pt>
    <dgm:pt modelId="{2F9CE4D7-C788-40E6-8F49-04FFA3474CA5}" type="sibTrans" cxnId="{FF81688A-9414-42AB-B685-575B97B64F06}">
      <dgm:prSet/>
      <dgm:spPr/>
      <dgm:t>
        <a:bodyPr/>
        <a:lstStyle/>
        <a:p>
          <a:endParaRPr lang="en-CA"/>
        </a:p>
      </dgm:t>
    </dgm:pt>
    <dgm:pt modelId="{D4A8E6AF-EC9A-4328-84F9-2B80397CD4AC}" type="pres">
      <dgm:prSet presAssocID="{A07B6DD5-AB6B-4F36-A5D1-53AB7EFF05BA}" presName="CompostProcess" presStyleCnt="0">
        <dgm:presLayoutVars>
          <dgm:dir/>
          <dgm:resizeHandles val="exact"/>
        </dgm:presLayoutVars>
      </dgm:prSet>
      <dgm:spPr/>
    </dgm:pt>
    <dgm:pt modelId="{4FBBE6AD-EF48-41C8-81CB-C5E47AA03A55}" type="pres">
      <dgm:prSet presAssocID="{A07B6DD5-AB6B-4F36-A5D1-53AB7EFF05BA}" presName="arrow" presStyleLbl="bgShp" presStyleIdx="0" presStyleCnt="1" custLinFactNeighborX="-325" custLinFactNeighborY="-16697"/>
      <dgm:spPr/>
    </dgm:pt>
    <dgm:pt modelId="{F4A17A02-5936-4F08-907E-3EB70DAB2CC0}" type="pres">
      <dgm:prSet presAssocID="{A07B6DD5-AB6B-4F36-A5D1-53AB7EFF05BA}" presName="linearProcess" presStyleCnt="0"/>
      <dgm:spPr/>
    </dgm:pt>
    <dgm:pt modelId="{B9BC62C2-167A-41DF-BF75-9DA4AB3FE795}" type="pres">
      <dgm:prSet presAssocID="{3E11FEEC-8958-4874-A7AC-4EC797358D16}" presName="textNode" presStyleLbl="node1" presStyleIdx="0" presStyleCnt="5">
        <dgm:presLayoutVars>
          <dgm:bulletEnabled val="1"/>
        </dgm:presLayoutVars>
      </dgm:prSet>
      <dgm:spPr/>
    </dgm:pt>
    <dgm:pt modelId="{E13FD135-D0BD-48D8-90A1-4450A3E8A88C}" type="pres">
      <dgm:prSet presAssocID="{4B75C55A-3F74-4E21-BEC9-9DCBB7BFFF28}" presName="sibTrans" presStyleCnt="0"/>
      <dgm:spPr/>
    </dgm:pt>
    <dgm:pt modelId="{AD5B44D6-3DC6-4763-BE53-748D56932787}" type="pres">
      <dgm:prSet presAssocID="{2B3A1298-79BB-466C-B151-5E3A48228EC8}" presName="textNode" presStyleLbl="node1" presStyleIdx="1" presStyleCnt="5">
        <dgm:presLayoutVars>
          <dgm:bulletEnabled val="1"/>
        </dgm:presLayoutVars>
      </dgm:prSet>
      <dgm:spPr/>
    </dgm:pt>
    <dgm:pt modelId="{3556F176-C881-4C73-BD4E-4EFEA6DFAE8B}" type="pres">
      <dgm:prSet presAssocID="{FAC34FD5-E92A-4C00-BE57-E1F9EBB9BF88}" presName="sibTrans" presStyleCnt="0"/>
      <dgm:spPr/>
    </dgm:pt>
    <dgm:pt modelId="{7EDD9A87-E7AA-469D-BB98-491F784FB587}" type="pres">
      <dgm:prSet presAssocID="{141DB3F7-6737-4068-91A1-8A97085EDB9E}" presName="textNode" presStyleLbl="node1" presStyleIdx="2" presStyleCnt="5">
        <dgm:presLayoutVars>
          <dgm:bulletEnabled val="1"/>
        </dgm:presLayoutVars>
      </dgm:prSet>
      <dgm:spPr/>
    </dgm:pt>
    <dgm:pt modelId="{AA8765EC-0F90-4997-8E71-56FA1C7A58CF}" type="pres">
      <dgm:prSet presAssocID="{9988FB6A-7184-4AB6-A96D-BB195A750283}" presName="sibTrans" presStyleCnt="0"/>
      <dgm:spPr/>
    </dgm:pt>
    <dgm:pt modelId="{D910A9EF-33A1-456E-BBF9-323B670A4EC5}" type="pres">
      <dgm:prSet presAssocID="{64494C7A-5389-4F83-97DD-0197A004359C}" presName="textNode" presStyleLbl="node1" presStyleIdx="3" presStyleCnt="5">
        <dgm:presLayoutVars>
          <dgm:bulletEnabled val="1"/>
        </dgm:presLayoutVars>
      </dgm:prSet>
      <dgm:spPr/>
    </dgm:pt>
    <dgm:pt modelId="{D2EEC790-84AC-4582-965A-38D081CC154E}" type="pres">
      <dgm:prSet presAssocID="{1745815B-9D5F-48FE-8586-A4A54C8DBF6B}" presName="sibTrans" presStyleCnt="0"/>
      <dgm:spPr/>
    </dgm:pt>
    <dgm:pt modelId="{BD4D707D-FF3D-4CC4-9326-F341830C588C}" type="pres">
      <dgm:prSet presAssocID="{6110C474-4E18-452A-A13C-4FB34AF93F0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83DF8706-6299-4A5C-BCA9-979C568AEA03}" type="presOf" srcId="{6110C474-4E18-452A-A13C-4FB34AF93F0C}" destId="{BD4D707D-FF3D-4CC4-9326-F341830C588C}" srcOrd="0" destOrd="0" presId="urn:microsoft.com/office/officeart/2005/8/layout/hProcess9"/>
    <dgm:cxn modelId="{4F18AF36-5619-402C-AFF9-229AC3EABFD6}" type="presOf" srcId="{3E11FEEC-8958-4874-A7AC-4EC797358D16}" destId="{B9BC62C2-167A-41DF-BF75-9DA4AB3FE795}" srcOrd="0" destOrd="0" presId="urn:microsoft.com/office/officeart/2005/8/layout/hProcess9"/>
    <dgm:cxn modelId="{EBB10547-660E-402E-B630-16B4A863204E}" type="presOf" srcId="{64494C7A-5389-4F83-97DD-0197A004359C}" destId="{D910A9EF-33A1-456E-BBF9-323B670A4EC5}" srcOrd="0" destOrd="0" presId="urn:microsoft.com/office/officeart/2005/8/layout/hProcess9"/>
    <dgm:cxn modelId="{CA017478-302B-4F5C-AD35-2C6C36CCEA45}" srcId="{A07B6DD5-AB6B-4F36-A5D1-53AB7EFF05BA}" destId="{3E11FEEC-8958-4874-A7AC-4EC797358D16}" srcOrd="0" destOrd="0" parTransId="{F5F4CCE5-8574-442D-8D4A-D7A25D1A75C0}" sibTransId="{4B75C55A-3F74-4E21-BEC9-9DCBB7BFFF28}"/>
    <dgm:cxn modelId="{FF81688A-9414-42AB-B685-575B97B64F06}" srcId="{A07B6DD5-AB6B-4F36-A5D1-53AB7EFF05BA}" destId="{6110C474-4E18-452A-A13C-4FB34AF93F0C}" srcOrd="4" destOrd="0" parTransId="{4A76670B-5280-4353-9A82-BD9E14AE273F}" sibTransId="{2F9CE4D7-C788-40E6-8F49-04FFA3474CA5}"/>
    <dgm:cxn modelId="{193BD28B-8821-4C40-A638-76925D73A7D9}" srcId="{A07B6DD5-AB6B-4F36-A5D1-53AB7EFF05BA}" destId="{64494C7A-5389-4F83-97DD-0197A004359C}" srcOrd="3" destOrd="0" parTransId="{7D8D54CB-950E-4765-9B23-9F62AC0C1CF4}" sibTransId="{1745815B-9D5F-48FE-8586-A4A54C8DBF6B}"/>
    <dgm:cxn modelId="{E65D14BA-04EA-4D4F-BBE6-97CEF46DAA54}" type="presOf" srcId="{2B3A1298-79BB-466C-B151-5E3A48228EC8}" destId="{AD5B44D6-3DC6-4763-BE53-748D56932787}" srcOrd="0" destOrd="0" presId="urn:microsoft.com/office/officeart/2005/8/layout/hProcess9"/>
    <dgm:cxn modelId="{5D6DC7BF-2FBC-4022-B66B-9287D0F2ED41}" srcId="{A07B6DD5-AB6B-4F36-A5D1-53AB7EFF05BA}" destId="{141DB3F7-6737-4068-91A1-8A97085EDB9E}" srcOrd="2" destOrd="0" parTransId="{450C93CF-1BB4-4FF8-B8DF-4D277A5AA0F7}" sibTransId="{9988FB6A-7184-4AB6-A96D-BB195A750283}"/>
    <dgm:cxn modelId="{2447E0C3-F8FB-436A-B819-6E945DE120CA}" type="presOf" srcId="{A07B6DD5-AB6B-4F36-A5D1-53AB7EFF05BA}" destId="{D4A8E6AF-EC9A-4328-84F9-2B80397CD4AC}" srcOrd="0" destOrd="0" presId="urn:microsoft.com/office/officeart/2005/8/layout/hProcess9"/>
    <dgm:cxn modelId="{2D82CEC8-BB31-4816-AC22-8DE5302269DC}" srcId="{A07B6DD5-AB6B-4F36-A5D1-53AB7EFF05BA}" destId="{2B3A1298-79BB-466C-B151-5E3A48228EC8}" srcOrd="1" destOrd="0" parTransId="{00B6E377-7A9B-4D27-8FA9-07E4273A953C}" sibTransId="{FAC34FD5-E92A-4C00-BE57-E1F9EBB9BF88}"/>
    <dgm:cxn modelId="{7E57C8D8-020A-4B42-A79E-9C96D14D1E56}" type="presOf" srcId="{141DB3F7-6737-4068-91A1-8A97085EDB9E}" destId="{7EDD9A87-E7AA-469D-BB98-491F784FB587}" srcOrd="0" destOrd="0" presId="urn:microsoft.com/office/officeart/2005/8/layout/hProcess9"/>
    <dgm:cxn modelId="{BA5C2F8B-EB4D-4679-A514-70FD8C49F10D}" type="presParOf" srcId="{D4A8E6AF-EC9A-4328-84F9-2B80397CD4AC}" destId="{4FBBE6AD-EF48-41C8-81CB-C5E47AA03A55}" srcOrd="0" destOrd="0" presId="urn:microsoft.com/office/officeart/2005/8/layout/hProcess9"/>
    <dgm:cxn modelId="{79399CEB-41E2-456F-ABB5-52B441F14EF8}" type="presParOf" srcId="{D4A8E6AF-EC9A-4328-84F9-2B80397CD4AC}" destId="{F4A17A02-5936-4F08-907E-3EB70DAB2CC0}" srcOrd="1" destOrd="0" presId="urn:microsoft.com/office/officeart/2005/8/layout/hProcess9"/>
    <dgm:cxn modelId="{2F6CB3AD-0CE6-4EFC-B65C-6BF1B8094715}" type="presParOf" srcId="{F4A17A02-5936-4F08-907E-3EB70DAB2CC0}" destId="{B9BC62C2-167A-41DF-BF75-9DA4AB3FE795}" srcOrd="0" destOrd="0" presId="urn:microsoft.com/office/officeart/2005/8/layout/hProcess9"/>
    <dgm:cxn modelId="{CFC36E47-E81D-4434-825F-E76884DF0905}" type="presParOf" srcId="{F4A17A02-5936-4F08-907E-3EB70DAB2CC0}" destId="{E13FD135-D0BD-48D8-90A1-4450A3E8A88C}" srcOrd="1" destOrd="0" presId="urn:microsoft.com/office/officeart/2005/8/layout/hProcess9"/>
    <dgm:cxn modelId="{CA5C8A02-6934-41F4-BD75-FC731880CBC4}" type="presParOf" srcId="{F4A17A02-5936-4F08-907E-3EB70DAB2CC0}" destId="{AD5B44D6-3DC6-4763-BE53-748D56932787}" srcOrd="2" destOrd="0" presId="urn:microsoft.com/office/officeart/2005/8/layout/hProcess9"/>
    <dgm:cxn modelId="{80BBC0BF-15AC-4B06-84B8-36286BE3A6EF}" type="presParOf" srcId="{F4A17A02-5936-4F08-907E-3EB70DAB2CC0}" destId="{3556F176-C881-4C73-BD4E-4EFEA6DFAE8B}" srcOrd="3" destOrd="0" presId="urn:microsoft.com/office/officeart/2005/8/layout/hProcess9"/>
    <dgm:cxn modelId="{4D22021C-1F74-45C4-A953-97BD73BB48ED}" type="presParOf" srcId="{F4A17A02-5936-4F08-907E-3EB70DAB2CC0}" destId="{7EDD9A87-E7AA-469D-BB98-491F784FB587}" srcOrd="4" destOrd="0" presId="urn:microsoft.com/office/officeart/2005/8/layout/hProcess9"/>
    <dgm:cxn modelId="{6F3072EE-EE40-4121-884C-3E4C480E5AD9}" type="presParOf" srcId="{F4A17A02-5936-4F08-907E-3EB70DAB2CC0}" destId="{AA8765EC-0F90-4997-8E71-56FA1C7A58CF}" srcOrd="5" destOrd="0" presId="urn:microsoft.com/office/officeart/2005/8/layout/hProcess9"/>
    <dgm:cxn modelId="{3CC7285C-71CD-4BC2-AC45-DF99CF046608}" type="presParOf" srcId="{F4A17A02-5936-4F08-907E-3EB70DAB2CC0}" destId="{D910A9EF-33A1-456E-BBF9-323B670A4EC5}" srcOrd="6" destOrd="0" presId="urn:microsoft.com/office/officeart/2005/8/layout/hProcess9"/>
    <dgm:cxn modelId="{A146E2F1-3A74-4B84-A239-0C50574C6E94}" type="presParOf" srcId="{F4A17A02-5936-4F08-907E-3EB70DAB2CC0}" destId="{D2EEC790-84AC-4582-965A-38D081CC154E}" srcOrd="7" destOrd="0" presId="urn:microsoft.com/office/officeart/2005/8/layout/hProcess9"/>
    <dgm:cxn modelId="{8E53233E-AC0A-432E-BA52-C2BD9ACFD577}" type="presParOf" srcId="{F4A17A02-5936-4F08-907E-3EB70DAB2CC0}" destId="{BD4D707D-FF3D-4CC4-9326-F341830C588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BE6AD-EF48-41C8-81CB-C5E47AA03A55}">
      <dsp:nvSpPr>
        <dsp:cNvPr id="0" name=""/>
        <dsp:cNvSpPr/>
      </dsp:nvSpPr>
      <dsp:spPr>
        <a:xfrm>
          <a:off x="715584" y="0"/>
          <a:ext cx="8420100" cy="35417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C62C2-167A-41DF-BF75-9DA4AB3FE795}">
      <dsp:nvSpPr>
        <dsp:cNvPr id="0" name=""/>
        <dsp:cNvSpPr/>
      </dsp:nvSpPr>
      <dsp:spPr>
        <a:xfrm>
          <a:off x="4353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Extract sound features</a:t>
          </a:r>
        </a:p>
      </dsp:txBody>
      <dsp:txXfrm>
        <a:off x="73510" y="1131670"/>
        <a:ext cx="1765011" cy="1278370"/>
      </dsp:txXfrm>
    </dsp:sp>
    <dsp:sp modelId="{AD5B44D6-3DC6-4763-BE53-748D56932787}">
      <dsp:nvSpPr>
        <dsp:cNvPr id="0" name=""/>
        <dsp:cNvSpPr/>
      </dsp:nvSpPr>
      <dsp:spPr>
        <a:xfrm>
          <a:off x="2002845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Preprocess and transform the dataset</a:t>
          </a:r>
        </a:p>
      </dsp:txBody>
      <dsp:txXfrm>
        <a:off x="2072002" y="1131670"/>
        <a:ext cx="1765011" cy="1278370"/>
      </dsp:txXfrm>
    </dsp:sp>
    <dsp:sp modelId="{7EDD9A87-E7AA-469D-BB98-491F784FB587}">
      <dsp:nvSpPr>
        <dsp:cNvPr id="0" name=""/>
        <dsp:cNvSpPr/>
      </dsp:nvSpPr>
      <dsp:spPr>
        <a:xfrm>
          <a:off x="4001337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Apply the Neural Network (</a:t>
          </a:r>
          <a:r>
            <a:rPr lang="en-CA" sz="1800" kern="1200" dirty="0" err="1"/>
            <a:t>Keras</a:t>
          </a:r>
          <a:r>
            <a:rPr lang="en-CA" sz="1800" kern="1200" dirty="0"/>
            <a:t>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 err="1"/>
            <a:t>Tensorflow</a:t>
          </a:r>
          <a:r>
            <a:rPr lang="en-CA" sz="1800" kern="1200" dirty="0"/>
            <a:t> backend</a:t>
          </a:r>
        </a:p>
      </dsp:txBody>
      <dsp:txXfrm>
        <a:off x="4070494" y="1131670"/>
        <a:ext cx="1765011" cy="1278370"/>
      </dsp:txXfrm>
    </dsp:sp>
    <dsp:sp modelId="{D910A9EF-33A1-456E-BBF9-323B670A4EC5}">
      <dsp:nvSpPr>
        <dsp:cNvPr id="0" name=""/>
        <dsp:cNvSpPr/>
      </dsp:nvSpPr>
      <dsp:spPr>
        <a:xfrm>
          <a:off x="5999829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Prediction</a:t>
          </a:r>
        </a:p>
      </dsp:txBody>
      <dsp:txXfrm>
        <a:off x="6068986" y="1131670"/>
        <a:ext cx="1765011" cy="1278370"/>
      </dsp:txXfrm>
    </dsp:sp>
    <dsp:sp modelId="{BD4D707D-FF3D-4CC4-9326-F341830C588C}">
      <dsp:nvSpPr>
        <dsp:cNvPr id="0" name=""/>
        <dsp:cNvSpPr/>
      </dsp:nvSpPr>
      <dsp:spPr>
        <a:xfrm>
          <a:off x="7998321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accuracy matrix</a:t>
          </a:r>
        </a:p>
      </dsp:txBody>
      <dsp:txXfrm>
        <a:off x="8067478" y="1131670"/>
        <a:ext cx="1765011" cy="1278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BE6AD-EF48-41C8-81CB-C5E47AA03A55}">
      <dsp:nvSpPr>
        <dsp:cNvPr id="0" name=""/>
        <dsp:cNvSpPr/>
      </dsp:nvSpPr>
      <dsp:spPr>
        <a:xfrm>
          <a:off x="715584" y="0"/>
          <a:ext cx="8420100" cy="35417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C62C2-167A-41DF-BF75-9DA4AB3FE795}">
      <dsp:nvSpPr>
        <dsp:cNvPr id="0" name=""/>
        <dsp:cNvSpPr/>
      </dsp:nvSpPr>
      <dsp:spPr>
        <a:xfrm>
          <a:off x="4353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Extract sound features</a:t>
          </a:r>
        </a:p>
      </dsp:txBody>
      <dsp:txXfrm>
        <a:off x="73510" y="1131670"/>
        <a:ext cx="1765011" cy="1278370"/>
      </dsp:txXfrm>
    </dsp:sp>
    <dsp:sp modelId="{AD5B44D6-3DC6-4763-BE53-748D56932787}">
      <dsp:nvSpPr>
        <dsp:cNvPr id="0" name=""/>
        <dsp:cNvSpPr/>
      </dsp:nvSpPr>
      <dsp:spPr>
        <a:xfrm>
          <a:off x="2002845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Preprocess and transform the dataset</a:t>
          </a:r>
        </a:p>
      </dsp:txBody>
      <dsp:txXfrm>
        <a:off x="2072002" y="1131670"/>
        <a:ext cx="1765011" cy="1278370"/>
      </dsp:txXfrm>
    </dsp:sp>
    <dsp:sp modelId="{7EDD9A87-E7AA-469D-BB98-491F784FB587}">
      <dsp:nvSpPr>
        <dsp:cNvPr id="0" name=""/>
        <dsp:cNvSpPr/>
      </dsp:nvSpPr>
      <dsp:spPr>
        <a:xfrm>
          <a:off x="4001337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Apply the Neural Network (</a:t>
          </a:r>
          <a:r>
            <a:rPr lang="en-CA" sz="1800" kern="1200" dirty="0" err="1"/>
            <a:t>Keras</a:t>
          </a:r>
          <a:r>
            <a:rPr lang="en-CA" sz="1800" kern="1200" dirty="0"/>
            <a:t>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 err="1"/>
            <a:t>Tensorflow</a:t>
          </a:r>
          <a:r>
            <a:rPr lang="en-CA" sz="1800" kern="1200" dirty="0"/>
            <a:t> backend</a:t>
          </a:r>
        </a:p>
      </dsp:txBody>
      <dsp:txXfrm>
        <a:off x="4070494" y="1131670"/>
        <a:ext cx="1765011" cy="1278370"/>
      </dsp:txXfrm>
    </dsp:sp>
    <dsp:sp modelId="{D910A9EF-33A1-456E-BBF9-323B670A4EC5}">
      <dsp:nvSpPr>
        <dsp:cNvPr id="0" name=""/>
        <dsp:cNvSpPr/>
      </dsp:nvSpPr>
      <dsp:spPr>
        <a:xfrm>
          <a:off x="5999829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Prediction</a:t>
          </a:r>
        </a:p>
      </dsp:txBody>
      <dsp:txXfrm>
        <a:off x="6068986" y="1131670"/>
        <a:ext cx="1765011" cy="1278370"/>
      </dsp:txXfrm>
    </dsp:sp>
    <dsp:sp modelId="{BD4D707D-FF3D-4CC4-9326-F341830C588C}">
      <dsp:nvSpPr>
        <dsp:cNvPr id="0" name=""/>
        <dsp:cNvSpPr/>
      </dsp:nvSpPr>
      <dsp:spPr>
        <a:xfrm>
          <a:off x="7998321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accuracy matrix</a:t>
          </a:r>
        </a:p>
      </dsp:txBody>
      <dsp:txXfrm>
        <a:off x="8067478" y="1131670"/>
        <a:ext cx="1765011" cy="1278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Speech Recognition</a:t>
            </a:r>
            <a:br>
              <a:rPr lang="en-US" dirty="0"/>
            </a:br>
            <a:r>
              <a:rPr lang="en-US" dirty="0"/>
              <a:t>- Modelling using </a:t>
            </a:r>
            <a:r>
              <a:rPr lang="en-US" dirty="0" err="1"/>
              <a:t>KEras</a:t>
            </a:r>
            <a:r>
              <a:rPr lang="en-US" dirty="0"/>
              <a:t> -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03-Dec-2019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F684-EBFB-4B04-B2FA-0164AE68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Pipeline – speaker recognition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679D59-0623-493D-93BF-C1F68CC2B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832050"/>
              </p:ext>
            </p:extLst>
          </p:nvPr>
        </p:nvGraphicFramePr>
        <p:xfrm>
          <a:off x="1130680" y="1581976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A903E6-28CA-442D-BB50-4D345F6C7057}"/>
              </a:ext>
            </a:extLst>
          </p:cNvPr>
          <p:cNvSpPr/>
          <p:nvPr/>
        </p:nvSpPr>
        <p:spPr>
          <a:xfrm>
            <a:off x="3655948" y="4407408"/>
            <a:ext cx="4855464" cy="2249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Denselayer</a:t>
            </a:r>
            <a:r>
              <a:rPr lang="en-CA" dirty="0"/>
              <a:t>(256, </a:t>
            </a:r>
            <a:r>
              <a:rPr lang="en-CA" dirty="0" err="1"/>
              <a:t>relu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Dropout(0.5)</a:t>
            </a:r>
          </a:p>
          <a:p>
            <a:pPr algn="ctr"/>
            <a:r>
              <a:rPr lang="en-CA" dirty="0" err="1"/>
              <a:t>Denselayer</a:t>
            </a:r>
            <a:r>
              <a:rPr lang="en-CA" dirty="0"/>
              <a:t>(128, </a:t>
            </a:r>
            <a:r>
              <a:rPr lang="en-CA" dirty="0" err="1"/>
              <a:t>relu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Dropout(0.5)</a:t>
            </a:r>
          </a:p>
          <a:p>
            <a:pPr algn="ctr"/>
            <a:r>
              <a:rPr lang="en-CA" dirty="0" err="1"/>
              <a:t>Denselayer</a:t>
            </a:r>
            <a:r>
              <a:rPr lang="en-CA" dirty="0"/>
              <a:t>(64m </a:t>
            </a:r>
            <a:r>
              <a:rPr lang="en-CA" dirty="0" err="1"/>
              <a:t>relu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Dropout(0.5)</a:t>
            </a:r>
          </a:p>
          <a:p>
            <a:pPr algn="ctr"/>
            <a:r>
              <a:rPr lang="en-CA" dirty="0" err="1"/>
              <a:t>Denselayer</a:t>
            </a:r>
            <a:r>
              <a:rPr lang="en-CA" dirty="0"/>
              <a:t>(10,softmax)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5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226C-CAB0-4F23-9154-8A841457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Speaker Recognition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35EEC1-5189-4DFC-8CDC-DB20E019D7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66" y="2445185"/>
            <a:ext cx="4801694" cy="31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43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F684-EBFB-4B04-B2FA-0164AE68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Pipeline – Digit Recognition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679D59-0623-493D-93BF-C1F68CC2B0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30680" y="1581976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A903E6-28CA-442D-BB50-4D345F6C7057}"/>
              </a:ext>
            </a:extLst>
          </p:cNvPr>
          <p:cNvSpPr/>
          <p:nvPr/>
        </p:nvSpPr>
        <p:spPr>
          <a:xfrm>
            <a:off x="3655948" y="4407408"/>
            <a:ext cx="4855464" cy="22494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Denselayer</a:t>
            </a:r>
            <a:r>
              <a:rPr lang="en-CA" dirty="0"/>
              <a:t>(256, </a:t>
            </a:r>
            <a:r>
              <a:rPr lang="en-CA" dirty="0" err="1"/>
              <a:t>relu</a:t>
            </a:r>
            <a:r>
              <a:rPr lang="en-CA" dirty="0"/>
              <a:t>)</a:t>
            </a:r>
          </a:p>
          <a:p>
            <a:pPr algn="ctr"/>
            <a:r>
              <a:rPr lang="en-CA" dirty="0" err="1"/>
              <a:t>Denselayer</a:t>
            </a:r>
            <a:r>
              <a:rPr lang="en-CA" dirty="0"/>
              <a:t>(128, </a:t>
            </a:r>
            <a:r>
              <a:rPr lang="en-CA" dirty="0" err="1"/>
              <a:t>relu</a:t>
            </a:r>
            <a:r>
              <a:rPr lang="en-CA" dirty="0"/>
              <a:t>)</a:t>
            </a:r>
          </a:p>
          <a:p>
            <a:pPr algn="ctr"/>
            <a:r>
              <a:rPr lang="en-CA" dirty="0" err="1"/>
              <a:t>Denselayer</a:t>
            </a:r>
            <a:r>
              <a:rPr lang="en-CA" dirty="0"/>
              <a:t>(64m </a:t>
            </a:r>
            <a:r>
              <a:rPr lang="en-CA" dirty="0" err="1"/>
              <a:t>relu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Dropout(0.5)</a:t>
            </a:r>
          </a:p>
          <a:p>
            <a:pPr algn="ctr"/>
            <a:r>
              <a:rPr lang="en-CA" dirty="0" err="1"/>
              <a:t>Denselayer</a:t>
            </a:r>
            <a:r>
              <a:rPr lang="en-CA" dirty="0"/>
              <a:t>(10,softmax)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407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064FC-CD9E-4A32-B87E-D7DD64DB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Digit Recognition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BF06-D2FF-4639-AF82-179EB8DBD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B1F54A-78CC-4329-B2EC-143685CEF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37" y="2404028"/>
            <a:ext cx="4848948" cy="32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9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C973-3417-4624-B296-C0D51BDC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BD555-68EA-423D-BF37-B0BEC6B50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3192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F3D9-917B-45E5-9D9F-11DBD7D6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Further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6493B-79A5-48F8-960F-C009B2DEA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43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1A0E-364D-4F04-B738-1E382FF6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ADE74-0C81-404C-98C0-BC2F1F5EC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Problem Statement</a:t>
            </a:r>
          </a:p>
          <a:p>
            <a:r>
              <a:rPr lang="en-CA" dirty="0"/>
              <a:t>Dataset</a:t>
            </a:r>
          </a:p>
          <a:p>
            <a:r>
              <a:rPr lang="en-CA" dirty="0"/>
              <a:t>Feature extraction from Speech</a:t>
            </a:r>
          </a:p>
          <a:p>
            <a:r>
              <a:rPr lang="en-CA" dirty="0"/>
              <a:t>Model used for learning</a:t>
            </a:r>
          </a:p>
          <a:p>
            <a:r>
              <a:rPr lang="en-CA" dirty="0"/>
              <a:t>Results</a:t>
            </a:r>
          </a:p>
          <a:p>
            <a:r>
              <a:rPr lang="en-CA" dirty="0"/>
              <a:t>Conclusion</a:t>
            </a:r>
          </a:p>
          <a:p>
            <a:r>
              <a:rPr lang="en-CA" dirty="0"/>
              <a:t>Further studies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53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1A0E-364D-4F04-B738-1E382FF6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CA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ADE74-0C81-404C-98C0-BC2F1F5EC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Business Problem : </a:t>
            </a:r>
          </a:p>
          <a:p>
            <a:pPr lvl="1"/>
            <a:r>
              <a:rPr lang="en-CA" dirty="0"/>
              <a:t>Inference of the digits as said by users on phone</a:t>
            </a:r>
          </a:p>
          <a:p>
            <a:pPr lvl="1"/>
            <a:r>
              <a:rPr lang="en-CA" dirty="0"/>
              <a:t>Biometric authentication using the speech dataset</a:t>
            </a:r>
          </a:p>
          <a:p>
            <a:pPr marL="457200" lvl="1" indent="0">
              <a:buNone/>
            </a:pPr>
            <a:endParaRPr lang="en-CA" dirty="0"/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552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49A09-82E6-45D7-BDB2-E8945344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CA" sz="3200" dirty="0"/>
              <a:t>Context – SPEECH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69F37-265A-4937-96C5-28B79975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9438"/>
            <a:ext cx="4459287" cy="4365095"/>
          </a:xfrm>
        </p:spPr>
        <p:txBody>
          <a:bodyPr>
            <a:normAutofit/>
          </a:bodyPr>
          <a:lstStyle/>
          <a:p>
            <a:r>
              <a:rPr lang="en-US" sz="2000" dirty="0"/>
              <a:t>Audio signal is a three-dimensional signal in which three axes represent time, amplitude and frequency.</a:t>
            </a:r>
            <a:endParaRPr lang="en-CA" sz="2000" dirty="0"/>
          </a:p>
          <a:p>
            <a:r>
              <a:rPr lang="en-CA" sz="2000" dirty="0"/>
              <a:t>Feed sound recordings into neural network and train to produce text</a:t>
            </a:r>
          </a:p>
          <a:p>
            <a:r>
              <a:rPr lang="en-CA" sz="2000" dirty="0"/>
              <a:t>Problems :</a:t>
            </a:r>
          </a:p>
          <a:p>
            <a:pPr lvl="1"/>
            <a:r>
              <a:rPr lang="en-CA" sz="1600" dirty="0"/>
              <a:t>“</a:t>
            </a:r>
            <a:r>
              <a:rPr lang="en-CA" sz="1600" dirty="0" err="1"/>
              <a:t>Heeeelllllllloooooo</a:t>
            </a:r>
            <a:r>
              <a:rPr lang="en-CA" sz="1600" dirty="0"/>
              <a:t>” vs “Hello!”</a:t>
            </a:r>
          </a:p>
          <a:p>
            <a:pPr lvl="1"/>
            <a:r>
              <a:rPr lang="en-CA" sz="1600" dirty="0"/>
              <a:t>Align audio files of various length to a fixed piece</a:t>
            </a:r>
          </a:p>
          <a:p>
            <a:pPr lvl="1"/>
            <a:r>
              <a:rPr lang="en-CA" sz="1600" dirty="0"/>
              <a:t>Convert wave into numbers – record the height of wave at equally-spaced points.</a:t>
            </a:r>
          </a:p>
          <a:p>
            <a:pPr lvl="1"/>
            <a:endParaRPr lang="en-CA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27291-E0C6-4D91-A54C-44ED11D7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71" y="4062477"/>
            <a:ext cx="5456279" cy="150047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B17D247-7EB5-4002-83B9-1085B0DD7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848" y="998538"/>
            <a:ext cx="3187864" cy="243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C777-AA8E-4F96-80BD-E8FA2EF4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Sampling</a:t>
            </a:r>
          </a:p>
        </p:txBody>
      </p:sp>
      <p:pic>
        <p:nvPicPr>
          <p:cNvPr id="5" name="Picture 4" descr="A picture containing man, water, table, white&#10;&#10;Description automatically generated">
            <a:extLst>
              <a:ext uri="{FF2B5EF4-FFF2-40B4-BE49-F238E27FC236}">
                <a16:creationId xmlns:a16="http://schemas.microsoft.com/office/drawing/2014/main" id="{A9AA2819-9FA0-4865-80AE-281787480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421950"/>
            <a:ext cx="3494597" cy="13476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B45C8E-2D5E-492C-B6F8-C272130C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37" y="4760913"/>
            <a:ext cx="3960942" cy="7385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41D8-D97E-401C-9C18-EC63B00C3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2200"/>
              <a:t>Reading thousands of times a second and recording number representing the height of sound wave at that time</a:t>
            </a:r>
          </a:p>
          <a:p>
            <a:pPr>
              <a:lnSpc>
                <a:spcPct val="110000"/>
              </a:lnSpc>
            </a:pPr>
            <a:r>
              <a:rPr lang="en-CA" sz="2200"/>
              <a:t>CD quality is sampled at 44.1khz ( 44,100 readings per second) </a:t>
            </a:r>
          </a:p>
          <a:p>
            <a:pPr>
              <a:lnSpc>
                <a:spcPct val="110000"/>
              </a:lnSpc>
            </a:pPr>
            <a:r>
              <a:rPr lang="en-CA" sz="2200"/>
              <a:t>Speech recognition can be done at a sampling rate of 16Khz (16000 times per second)</a:t>
            </a:r>
          </a:p>
          <a:p>
            <a:pPr>
              <a:lnSpc>
                <a:spcPct val="110000"/>
              </a:lnSpc>
            </a:pPr>
            <a:r>
              <a:rPr lang="en-CA" sz="2200"/>
              <a:t>Here is an example of sample for “Hello”</a:t>
            </a:r>
          </a:p>
        </p:txBody>
      </p:sp>
    </p:spTree>
    <p:extLst>
      <p:ext uri="{BB962C8B-B14F-4D97-AF65-F5344CB8AC3E}">
        <p14:creationId xmlns:p14="http://schemas.microsoft.com/office/powerpoint/2010/main" val="90976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D213-B418-4872-AE70-0D29C864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A6F8B-2EE6-409E-921D-54187A077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Each number in array represents sound wave amplitude at 1/16,000</a:t>
            </a:r>
            <a:r>
              <a:rPr lang="en-CA" baseline="30000" dirty="0"/>
              <a:t>th</a:t>
            </a:r>
            <a:r>
              <a:rPr lang="en-CA" dirty="0"/>
              <a:t> of a second</a:t>
            </a:r>
          </a:p>
          <a:p>
            <a:r>
              <a:rPr lang="en-CA" dirty="0"/>
              <a:t>Instead we start grouping samples into 20 </a:t>
            </a:r>
            <a:r>
              <a:rPr lang="en-CA" dirty="0" err="1"/>
              <a:t>ms</a:t>
            </a:r>
            <a:r>
              <a:rPr lang="en-CA" dirty="0"/>
              <a:t> chunks ( it would consists of 320 samples)</a:t>
            </a:r>
          </a:p>
          <a:p>
            <a:r>
              <a:rPr lang="en-CA" dirty="0"/>
              <a:t>Still different frequencies mix together to make up complex sound of human speech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D8414-29C0-4B9A-ABB1-58E52B1B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49" y="5149381"/>
            <a:ext cx="7493385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8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43F3-D368-4D68-B404-64E7A2985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CA"/>
              <a:t>Preprocessing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4785A-4A50-4C32-97D9-9FB8A6030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717534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To make it easier, break apart this complex sound wave into it’s component part. </a:t>
            </a:r>
          </a:p>
          <a:p>
            <a:r>
              <a:rPr lang="en-CA" dirty="0"/>
              <a:t>Break into low-pitched paths, the next-lowest-pitched-parts and so on. </a:t>
            </a:r>
          </a:p>
          <a:p>
            <a:r>
              <a:rPr lang="en-CA" dirty="0"/>
              <a:t>Then add up how much energy is in each of those frequency bands (from low to high), we create a </a:t>
            </a:r>
            <a:r>
              <a:rPr lang="en-CA" dirty="0" err="1"/>
              <a:t>fingerpart</a:t>
            </a:r>
            <a:r>
              <a:rPr lang="en-CA" dirty="0"/>
              <a:t> of sorts from this audio.</a:t>
            </a:r>
          </a:p>
          <a:p>
            <a:r>
              <a:rPr lang="en-CA" dirty="0"/>
              <a:t>Use Fourier transform , to break apart the complex sound wave into the simple sound waves and then add up to get a sum of energy contained in each one.</a:t>
            </a:r>
          </a:p>
          <a:p>
            <a:r>
              <a:rPr lang="en-CA" dirty="0"/>
              <a:t>End result is a score of how important each frequency range is. Each number below represents energy in each of 50hz band of our 20 </a:t>
            </a:r>
            <a:r>
              <a:rPr lang="en-CA" dirty="0" err="1"/>
              <a:t>ms</a:t>
            </a:r>
            <a:r>
              <a:rPr lang="en-CA" dirty="0"/>
              <a:t> audio clip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CB348-8DF6-4282-A566-8D98E3476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17" y="4967021"/>
            <a:ext cx="8215369" cy="16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1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D6514-18EB-447F-9ABA-C8A5EDFA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CA" sz="320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7B322-0180-4249-883F-3E80DBCFD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6101"/>
            <a:ext cx="6218365" cy="4398432"/>
          </a:xfrm>
        </p:spPr>
        <p:txBody>
          <a:bodyPr>
            <a:normAutofit/>
          </a:bodyPr>
          <a:lstStyle/>
          <a:p>
            <a:r>
              <a:rPr lang="en-CA" sz="2000" b="1" dirty="0"/>
              <a:t>Zero Crossing Rate : Rate of sign changes along a signal (</a:t>
            </a:r>
            <a:r>
              <a:rPr lang="en-CA" sz="2000" b="1" dirty="0" err="1"/>
              <a:t>ie</a:t>
            </a:r>
            <a:r>
              <a:rPr lang="en-CA" sz="2000" b="1" dirty="0"/>
              <a:t> the rate at which the signal changes from positive to negative or back.</a:t>
            </a:r>
          </a:p>
          <a:p>
            <a:endParaRPr lang="en-CA" sz="2000" b="1" dirty="0"/>
          </a:p>
          <a:p>
            <a:r>
              <a:rPr lang="en-CA" sz="2000" b="1" dirty="0"/>
              <a:t>Spectral Centroid : It indicates where the “center of mass” for a sound is located and is calculated as weighted mean of the frequencies present in the sound.</a:t>
            </a:r>
          </a:p>
          <a:p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718C4-8B10-4B60-800A-56A016AC2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353" y="1816101"/>
            <a:ext cx="4361437" cy="15919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291BDE-40FB-464F-902A-C7E679253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267" y="3630564"/>
            <a:ext cx="2349621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7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89232-503E-4EE6-85AC-E4697BBF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CA" sz="320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C324-B486-462B-BA2D-D27AF45A2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237045" cy="3965046"/>
          </a:xfrm>
        </p:spPr>
        <p:txBody>
          <a:bodyPr>
            <a:normAutofit/>
          </a:bodyPr>
          <a:lstStyle/>
          <a:p>
            <a:r>
              <a:rPr lang="en-CA" sz="2000" dirty="0"/>
              <a:t>Spectral Roll off : It’s the frequency </a:t>
            </a:r>
            <a:r>
              <a:rPr lang="en-US" sz="2000" dirty="0"/>
              <a:t>below which a specified percentage of the total spectral energy, e.g. 85%, lies.</a:t>
            </a:r>
          </a:p>
          <a:p>
            <a:endParaRPr lang="en-CA" sz="2000" dirty="0"/>
          </a:p>
          <a:p>
            <a:r>
              <a:rPr lang="en-CA" sz="2000" dirty="0"/>
              <a:t>Chroma : It’s a typically 12-element feature vector indicating how much energy of each pitch class is present in the signal</a:t>
            </a:r>
          </a:p>
          <a:p>
            <a:endParaRPr lang="en-CA" sz="2000" dirty="0"/>
          </a:p>
          <a:p>
            <a:r>
              <a:rPr lang="en-CA" sz="2000" dirty="0"/>
              <a:t>MFCC (Mel-Frequency Cepstral Coefficients) : </a:t>
            </a:r>
            <a:r>
              <a:rPr lang="en-US" sz="2000" dirty="0"/>
              <a:t> These are small set of features (usually about 10–20) which concisely describe the overall shape of a spectral envelope.</a:t>
            </a:r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3A579-1F19-4889-B9A1-EB40EC87B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306" y="1620838"/>
            <a:ext cx="2849973" cy="225978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2C01EB-9FD7-459B-B2BB-402053154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306" y="4410473"/>
            <a:ext cx="2216264" cy="1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50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dcmitype/"/>
    <ds:schemaRef ds:uri="71af3243-3dd4-4a8d-8c0d-dd76da1f02a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Speech Recognition - Modelling using KEras - </vt:lpstr>
      <vt:lpstr>Agenda</vt:lpstr>
      <vt:lpstr>Problem statement</vt:lpstr>
      <vt:lpstr>Context – SPEECH Data Processing</vt:lpstr>
      <vt:lpstr>Sampling</vt:lpstr>
      <vt:lpstr>Preprocessing</vt:lpstr>
      <vt:lpstr>Preprocessing</vt:lpstr>
      <vt:lpstr>Feature Engineering</vt:lpstr>
      <vt:lpstr>Feature engineering</vt:lpstr>
      <vt:lpstr>Model Pipeline – speaker recognition</vt:lpstr>
      <vt:lpstr>Speaker Recognition Results</vt:lpstr>
      <vt:lpstr>Model Pipeline – Digit Recognition</vt:lpstr>
      <vt:lpstr>Digit Recognition results</vt:lpstr>
      <vt:lpstr>Conclusion</vt:lpstr>
      <vt:lpstr>Further 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2019-11-30T03:27:27Z</dcterms:created>
  <dcterms:modified xsi:type="dcterms:W3CDTF">2019-12-01T02:34:36Z</dcterms:modified>
</cp:coreProperties>
</file>